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17DE8-C754-69D5-5EBC-0DE523C3B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ABE9D-8B28-4DAA-1BBD-BFD3C662F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77C714-848B-454A-E7CB-65DB7BE6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2CAE6A-CFD8-D035-903D-C7AECBB6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CA6D86-5C4B-3369-FB16-356ED7BB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F5887C-A258-C03A-3BA7-E6D109EC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81635B-E7A6-55CE-C1A1-21D50FEE9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4434FC-9DE0-46AB-C3F6-BEB6B7CC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7B03D0-C400-3892-C4CB-673176E5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FB6CC2-431D-23A2-2C67-5B7E14F7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5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42528E-4314-AE01-EDB8-EABAA159C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91532D-F436-2FAD-40D1-C678A43B5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E6675C-CCCF-076B-5BCE-E439143D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FAFC3-38DB-AF96-52DB-1419F39D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B55673-54BD-0859-83E7-CE25EAA5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20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60F82-55CF-8172-A63B-C29C7598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ACF6DE-0FF3-177C-0F0D-3272BEC8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767F84-CCF6-7B1A-B18C-CF0D7A6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FAE6B2-1016-6AFD-72F3-33F8087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589EE8-47D0-BB34-07F7-00133107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18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70F47-DAF4-FB6A-42FB-56078750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D2BE4F-391D-E401-E22B-C7BB51E9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9737EF-A3F2-7741-8597-E8A481A1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67AA0E-9FD5-5D4E-3AAA-DE2BBCCA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96ECE-3BEA-92D7-59CC-3A278C45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55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372C6-2C97-8577-5172-8436135A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995ABC-C654-1DF8-16F0-83AAD4E6D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67F9DF-A5AB-D714-36AC-09F905640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1455F-1BB4-DB4D-21F7-5FCCBA43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2AF6A0-FB9A-6284-FF41-0620DAAD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2CE4A1-94CE-E92C-88B3-E81D91F0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05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39EA8F-9FDF-772E-DD2A-659387E1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0A00E6-5717-D9B9-1A33-0FBE2F415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E3C80A-DBAC-87F0-C1E1-25296B2F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25CE490-86FE-2843-B61E-18AE8B275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86C7D4-D263-9C54-037E-323152F80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FF18FA-47B8-7C91-C92D-C3E1F576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70CF434-1043-DAA3-84F1-2BD4D646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8BC059B-B0B9-1BCE-3E51-065783FF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3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C6D46E-7EB2-A7EA-EA0C-15D8458D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BA1A5C-FE3C-20A4-2590-364E2401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44690C-C73A-68AD-8645-8C6621A0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0E0B8C-E622-75FF-2A49-DA04B683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4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8417DC-F925-1209-9529-B4286F0C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F2C027-C111-DD92-64AD-08BC915F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BF0364-0C98-4803-7EC6-E58F15A0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4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40F94-90BA-C27E-B1AA-B3D783E5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BE04FB-E4CF-F8AE-32EF-A9E5FEC44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22DB68-4B99-1B3D-0639-4D8CF4923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38A527-3952-296D-57D0-C8DF12FF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F4AA2D-C969-A923-936D-A1EB439A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08CBE6-27A5-E6BD-9D90-3B7EF541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34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D0AA4-042A-C0C3-E5FF-6BC6A709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4EB5E7-9304-D393-3ADC-F3D5536B7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5F2401-63D9-7AE2-9F29-FBD7E536C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4D6D02-FF7D-390A-B1EF-4E1B2C15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03A682-34F5-8B72-733A-AB3DEEB9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021396-23D8-C1B1-7B88-A9824328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6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4C2DDA-178D-D11C-FDA4-D84BA663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03CDB1-D6AB-9290-D8DB-C6A06B3B3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9AACCE-309F-9000-D2AD-D3CAA19FA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40E63-6EEA-46DB-953E-C878FFAC3A4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51D5D4-DB2E-AC00-80FC-BBC62015A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6BFF38-2AF4-BA46-0E3E-6426044AD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5A7F9-062E-4FA5-80F7-2D8A9C717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4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ケーキ, 水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C4E3D4-3716-E68B-AFA8-CE655442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0" y="306089"/>
            <a:ext cx="4033864" cy="5365038"/>
          </a:xfrm>
          <a:prstGeom prst="rect">
            <a:avLst/>
          </a:prstGeom>
        </p:spPr>
      </p:pic>
      <p:pic>
        <p:nvPicPr>
          <p:cNvPr id="5" name="図 4" descr="カラフルな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A036644-881A-A024-737F-F48B0A67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36" y="299365"/>
            <a:ext cx="4033864" cy="5378485"/>
          </a:xfrm>
          <a:prstGeom prst="rect">
            <a:avLst/>
          </a:prstGeom>
        </p:spPr>
      </p:pic>
      <p:pic>
        <p:nvPicPr>
          <p:cNvPr id="7" name="図 6" descr="写真, ブルー, 覆い, 多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858FAE-0E4A-0EDB-CD83-C59C1038F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14" y="437753"/>
            <a:ext cx="3826281" cy="51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7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 香織</dc:creator>
  <cp:lastModifiedBy>鈴木 香織</cp:lastModifiedBy>
  <cp:revision>1</cp:revision>
  <dcterms:created xsi:type="dcterms:W3CDTF">2025-06-12T06:13:28Z</dcterms:created>
  <dcterms:modified xsi:type="dcterms:W3CDTF">2025-06-12T06:14:45Z</dcterms:modified>
</cp:coreProperties>
</file>